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8"/>
  </p:notesMasterIdLst>
  <p:handoutMasterIdLst>
    <p:handoutMasterId r:id="rId9"/>
  </p:handoutMasterIdLst>
  <p:sldIdLst>
    <p:sldId id="256" r:id="rId3"/>
    <p:sldId id="299" r:id="rId4"/>
    <p:sldId id="302" r:id="rId5"/>
    <p:sldId id="303" r:id="rId6"/>
    <p:sldId id="278" r:id="rId7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A694"/>
    <a:srgbClr val="F1FDFD"/>
    <a:srgbClr val="0C8BB8"/>
    <a:srgbClr val="0A7AA2"/>
    <a:srgbClr val="4B7EB9"/>
    <a:srgbClr val="629BE0"/>
    <a:srgbClr val="EF9595"/>
    <a:srgbClr val="74BDA2"/>
    <a:srgbClr val="418D6F"/>
    <a:srgbClr val="5DA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3" autoAdjust="0"/>
    <p:restoredTop sz="94623"/>
  </p:normalViewPr>
  <p:slideViewPr>
    <p:cSldViewPr snapToGrid="0">
      <p:cViewPr varScale="1">
        <p:scale>
          <a:sx n="70" d="100"/>
          <a:sy n="70" d="100"/>
        </p:scale>
        <p:origin x="852" y="84"/>
      </p:cViewPr>
      <p:guideLst>
        <p:guide orient="horz" pos="2160"/>
        <p:guide pos="387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2022/11/26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3CC73A6B-BB26-4B12-BFB8-2B873AE12267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49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57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64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450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83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411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F86BAB08-D03A-4FEF-8092-001CB785BBAB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理查德.克莱德曼 - Say you love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113" y="-1578428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0542" y="1405719"/>
            <a:ext cx="9955739" cy="2002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6,7,8-Tiết 6,7,8</a:t>
            </a:r>
          </a:p>
          <a:p>
            <a:pPr algn="ctr">
              <a:lnSpc>
                <a:spcPct val="150000"/>
              </a:lnSpc>
            </a:pP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HỌC TẬP TỰ GIÁC, TÍCH CỰC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17983" y="2495550"/>
            <a:ext cx="9965633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vi-VN" altLang="zh-CN" sz="44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Ý NGHĨA CUẢ HỌC TẬP </a:t>
            </a:r>
          </a:p>
          <a:p>
            <a:pPr algn="ctr"/>
            <a:r>
              <a:rPr lang="vi-VN" altLang="zh-CN" sz="44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TỰ GIÁC VÀ TÍCH CỰC</a:t>
            </a:r>
            <a:endParaRPr lang="zh-CN" altLang="en-US" sz="44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140828" y="2210931"/>
            <a:ext cx="3999872" cy="0"/>
          </a:xfrm>
          <a:prstGeom prst="line">
            <a:avLst/>
          </a:prstGeom>
          <a:ln>
            <a:solidFill>
              <a:srgbClr val="53A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06667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30" name="组合 29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5" name="矩形 34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33" name="直接连接符 32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3183270" y="135253"/>
            <a:ext cx="648170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dist"/>
            <a:r>
              <a:rPr lang="en-US" altLang="zh-CN" sz="3200" spc="300" smtClean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Đọc các trường hợp sau và trả lời câu hỏi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xmlns="" id="{675AE412-1694-4B91-F8F9-26B804289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517"/>
            <a:ext cx="7137951" cy="1924732"/>
          </a:xfrm>
          <a:prstGeom prst="rect">
            <a:avLst/>
          </a:prstGeom>
        </p:spPr>
      </p:pic>
      <p:pic>
        <p:nvPicPr>
          <p:cNvPr id="21" name="Picture 20" descr="Text, letter&#10;&#10;Description automatically generated">
            <a:extLst>
              <a:ext uri="{FF2B5EF4-FFF2-40B4-BE49-F238E27FC236}">
                <a16:creationId xmlns:a16="http://schemas.microsoft.com/office/drawing/2014/main" xmlns="" id="{B1C8D9C8-7D30-2071-147D-C23C69C06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64" y="2731463"/>
            <a:ext cx="8419272" cy="2067284"/>
          </a:xfrm>
          <a:prstGeom prst="rect">
            <a:avLst/>
          </a:prstGeom>
        </p:spPr>
      </p:pic>
      <p:pic>
        <p:nvPicPr>
          <p:cNvPr id="23" name="Picture 22" descr="Text, letter&#10;&#10;Description automatically generated">
            <a:extLst>
              <a:ext uri="{FF2B5EF4-FFF2-40B4-BE49-F238E27FC236}">
                <a16:creationId xmlns:a16="http://schemas.microsoft.com/office/drawing/2014/main" xmlns="" id="{2064B9AD-A7C6-2C99-BDD0-F55E6E679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83" y="4513960"/>
            <a:ext cx="7802217" cy="215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75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26" name="组合 25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1" name="矩形 30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29" name="直接连接符 28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1404730" y="1147541"/>
            <a:ext cx="9355456" cy="5277296"/>
            <a:chOff x="970328" y="2148115"/>
            <a:chExt cx="7912414" cy="4463295"/>
          </a:xfrm>
        </p:grpSpPr>
        <p:cxnSp>
          <p:nvCxnSpPr>
            <p:cNvPr id="4" name="直接箭头连接符 3"/>
            <p:cNvCxnSpPr/>
            <p:nvPr/>
          </p:nvCxnSpPr>
          <p:spPr>
            <a:xfrm>
              <a:off x="5017262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cxnSp>
          <p:nvCxnSpPr>
            <p:cNvPr id="6" name="直接箭头连接符 5"/>
            <p:cNvCxnSpPr/>
            <p:nvPr/>
          </p:nvCxnSpPr>
          <p:spPr>
            <a:xfrm>
              <a:off x="2086423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cxnSp>
          <p:nvCxnSpPr>
            <p:cNvPr id="7" name="直接箭头连接符 6"/>
            <p:cNvCxnSpPr/>
            <p:nvPr/>
          </p:nvCxnSpPr>
          <p:spPr>
            <a:xfrm>
              <a:off x="7811373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sp>
          <p:nvSpPr>
            <p:cNvPr id="9" name="环形箭头 5"/>
            <p:cNvSpPr/>
            <p:nvPr/>
          </p:nvSpPr>
          <p:spPr>
            <a:xfrm flipH="1">
              <a:off x="1174137" y="2148115"/>
              <a:ext cx="1826808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vi-VN" altLang="zh-CN" kern="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1</a:t>
              </a:r>
              <a:endParaRPr lang="zh-CN" altLang="en-US" kern="0" dirty="0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0" name="TextBox 31"/>
            <p:cNvSpPr txBox="1"/>
            <p:nvPr/>
          </p:nvSpPr>
          <p:spPr>
            <a:xfrm>
              <a:off x="970328" y="4659135"/>
              <a:ext cx="2187466" cy="1327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vi-VN" altLang="zh-CN" sz="24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EM CÓ SUY NGHĨ GÌ VỀ VIỆC LÀM CỦA N, T, H.</a:t>
              </a:r>
              <a:endParaRPr lang="zh-CN" altLang="en-US" sz="2400" dirty="0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1" name="环形箭头 7"/>
            <p:cNvSpPr/>
            <p:nvPr/>
          </p:nvSpPr>
          <p:spPr>
            <a:xfrm flipH="1">
              <a:off x="4104976" y="2148115"/>
              <a:ext cx="1824571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vi-VN" altLang="zh-CN" kern="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2</a:t>
              </a:r>
              <a:endParaRPr lang="zh-CN" altLang="en-US" kern="0" dirty="0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2" name="TextBox 31"/>
            <p:cNvSpPr txBox="1"/>
            <p:nvPr/>
          </p:nvSpPr>
          <p:spPr>
            <a:xfrm>
              <a:off x="3898934" y="4659135"/>
              <a:ext cx="2187466" cy="16399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vi-VN" altLang="zh-CN" sz="24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VÌ SAO CẦN PHẢI TỰ GIÁC, TÍCH CỰC TRONG HỌC TẬP?</a:t>
              </a:r>
              <a:endParaRPr lang="zh-CN" altLang="en-US" sz="2400" dirty="0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3" name="环形箭头 9"/>
            <p:cNvSpPr/>
            <p:nvPr/>
          </p:nvSpPr>
          <p:spPr>
            <a:xfrm flipH="1">
              <a:off x="6899086" y="2148115"/>
              <a:ext cx="1826806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vi-VN" altLang="zh-CN" kern="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3</a:t>
              </a:r>
              <a:endParaRPr lang="zh-CN" altLang="en-US" kern="0" dirty="0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4" name="TextBox 31"/>
            <p:cNvSpPr txBox="1"/>
            <p:nvPr/>
          </p:nvSpPr>
          <p:spPr>
            <a:xfrm>
              <a:off x="6695276" y="4659135"/>
              <a:ext cx="2187466" cy="1952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vi-VN" altLang="zh-CN" sz="24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THEO EM, NÊN GÓP Ý, NHẮC NHỞ NHỮNG BẠN CHƯA TỰ GIÁC TÍCH CỰC, HỌC TẬP NTN?</a:t>
              </a:r>
              <a:endParaRPr lang="zh-CN" altLang="en-US" sz="2400" dirty="0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1404730" y="433163"/>
            <a:ext cx="9382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vi-VN" altLang="zh-CN" sz="24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BIỂU HIỆN CỦA HỌC TẬP TỰ GIÁC TÍCH CỰC</a:t>
            </a:r>
            <a:endParaRPr lang="zh-CN" altLang="en-US" sz="24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95924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19" name="组合 18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24" name="矩形 23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22" name="直接连接符 21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6235245" y="1738202"/>
            <a:ext cx="4727484" cy="4253165"/>
            <a:chOff x="6220893" y="1742935"/>
            <a:chExt cx="4852269" cy="4093808"/>
          </a:xfrm>
        </p:grpSpPr>
        <p:sp>
          <p:nvSpPr>
            <p:cNvPr id="5" name="矩形 4"/>
            <p:cNvSpPr/>
            <p:nvPr/>
          </p:nvSpPr>
          <p:spPr>
            <a:xfrm>
              <a:off x="6220893" y="1742935"/>
              <a:ext cx="4852269" cy="4093808"/>
            </a:xfrm>
            <a:prstGeom prst="rect">
              <a:avLst/>
            </a:prstGeom>
            <a:solidFill>
              <a:srgbClr val="53A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7" name="矩形 7"/>
            <p:cNvSpPr>
              <a:spLocks noChangeArrowheads="1"/>
            </p:cNvSpPr>
            <p:nvPr/>
          </p:nvSpPr>
          <p:spPr bwMode="auto">
            <a:xfrm>
              <a:off x="6586342" y="1973409"/>
              <a:ext cx="4121370" cy="3632858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lvl="0" algn="just">
                <a:lnSpc>
                  <a:spcPct val="100000"/>
                </a:lnSpc>
              </a:pPr>
              <a:r>
                <a:rPr lang="vi-VN" altLang="zh-CN" sz="280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Học tập tự giác, tích cực giúp chúng ta có thêm kiến thức, mở rộng hiểu biết, gặt hái nhiều thành công và được mọi người thừa nhận, tôn trọng</a:t>
              </a:r>
              <a:endParaRPr lang="en-US" altLang="zh-CN" sz="36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3268927" y="339090"/>
            <a:ext cx="504018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vi-VN" altLang="zh-CN" sz="32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Ý NGHĨA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" name="Picture 2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34F284CD-0581-ECC6-B406-67C0D02DA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" b="9033"/>
          <a:stretch/>
        </p:blipFill>
        <p:spPr>
          <a:xfrm>
            <a:off x="919921" y="1457519"/>
            <a:ext cx="4838051" cy="4414981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135</Words>
  <Application>Microsoft Office PowerPoint</Application>
  <PresentationFormat>Widescreen</PresentationFormat>
  <Paragraphs>19</Paragraphs>
  <Slides>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Montserrat</vt:lpstr>
      <vt:lpstr>Times New Roman</vt:lpstr>
      <vt:lpstr>千图网拥有20W+精美PPT模板 更多PPT模板下载至：www.58pic.com/office/ppt​​</vt:lpstr>
      <vt:lpstr>1_千图网拥有20W+精美PPT模板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Admin</cp:lastModifiedBy>
  <cp:revision>300</cp:revision>
  <dcterms:created xsi:type="dcterms:W3CDTF">2018-02-23T07:21:00Z</dcterms:created>
  <dcterms:modified xsi:type="dcterms:W3CDTF">2022-11-25T18:50:24Z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9B95A679C37B401A9C94278BAE04E78F</vt:lpwstr>
  </property>
  <property fmtid="{D5CDD505-2E9C-101B-9397-08002B2CF9AE}" pid="3" name="KSOProductBuildVer">
    <vt:lpwstr>2052-11.1.0.10495</vt:lpwstr>
  </property>
</Properties>
</file>